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7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3CCC5-8392-4484-2D22-16D9EB92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FF58FA-2782-857F-17BA-B6FCCBF9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BFE8-605F-4C7E-8F5E-B079AC0E0D62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00BF96-69C7-141D-73F8-C0AF94AC8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6019ED-364A-C79E-907E-BB7BEB1D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19057-E5AE-44B1-A884-9BDB813AE6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52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4F0992-F034-E1BB-0850-D867B2FB7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B8065C-00E4-BD41-1665-9A0CDFA88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BE007-265B-D8DD-29B9-58BE14785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6BFE8-605F-4C7E-8F5E-B079AC0E0D62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975D1B-BE3F-0341-A271-299D3077DC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6987E3-EC49-C906-B584-F8F857AF7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19057-E5AE-44B1-A884-9BDB813AE6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17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C96D49-69DA-8946-D1D4-479F9752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3C7B5A-981C-B247-9D34-473EE8E05D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5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4B5EF87-7476-C175-240A-395AFB0E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F7CC10-A88E-47F9-0A91-4474AB76C0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6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04CC7B1-026B-7A55-037A-5797901AF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83F6E9-DA10-25DF-7CA9-99ED0AAEA8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37CA11-FDC1-E9AB-E7F5-381D03653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66" y="2392677"/>
            <a:ext cx="4420848" cy="2961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77FCAF-001E-D312-F9B5-AA4B86367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97" y="2392677"/>
            <a:ext cx="4423720" cy="29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1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DE3D1AB-18DE-1A2A-00C2-27179799A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D2883E-7C63-BB33-AB50-34609B0E98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083CD9-937A-81A1-7D5D-DD285C58E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2" y="1842157"/>
            <a:ext cx="3724388" cy="3661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45791A-EF1A-2BF4-AFA0-B62EE3D72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687" y="1842157"/>
            <a:ext cx="3278208" cy="36614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6C18B1-6C67-C961-5212-0F08A768F7E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717" y="1842157"/>
            <a:ext cx="2996736" cy="36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85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32ACC8E-835A-28EA-5B10-3227EAAC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D4246-A6EE-2CBA-A76E-8EF610EEA7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2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E720E4-FB63-BE66-29F1-DB9625DF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C1E42-307C-355A-61AB-E8B2B90474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14B306-B1C6-B598-21B5-5BDAFFE7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8" y="2918389"/>
            <a:ext cx="3481140" cy="2299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F04AFA-4665-DE19-D823-D7BC2BFE8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195" y="2918388"/>
            <a:ext cx="3481140" cy="2299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8DD487-9081-CDCE-D0A8-F5A21735E0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415" y="2918389"/>
            <a:ext cx="3517410" cy="230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2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78C2976-0AB6-034F-E6AA-B5B1CA8F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9297AB-97E5-2100-7E3B-68A865AC86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90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5FB6BE8-D15C-DBE6-3EE2-018DE6F84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B12E68-0048-5084-6B2E-DDBE533E94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B76879-3408-190C-893C-DD02F467F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40" y="1461208"/>
            <a:ext cx="5888219" cy="42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24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0B4A87C-7DC3-B277-BFA3-2AD7D5B4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0FE53C-434F-CAA7-AEFA-D0616E969C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9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0BEFF12-EEDB-B17F-010C-D0BE249AC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0BDA7B-7EC7-5D67-D485-06786370E3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9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3E9CCA5-0F81-05B0-C8FA-3C051024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5ED5AA-5321-C906-C59F-9F69E9EE0B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8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2B8013B-86C1-1B88-DEDD-492CF119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2469DB-BA49-8245-A459-E7D5C21C6B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47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5ACE3F5-20BA-39AA-B0D0-E1DDB0E9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21C579-77A9-BA68-7C31-9823AB01A8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7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C6640D4-E031-F6F6-F0C1-9A73ED27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9C6FA6-4E16-593C-A4C1-57F14E2078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4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D88076-6A5B-6045-3602-37D824FB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2A7814-3B12-F4D1-6B73-0B96086EEC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9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2DC8D8-5A5E-EC94-2B59-144E776A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D1F900-396A-9354-0C9F-9E1D0D45B8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130A50-FDC6-3595-C19A-2DF3E42AC41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0" y="1889750"/>
            <a:ext cx="2358000" cy="3200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E6198BD-E669-D01D-29FB-9118E59ED8F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87" y="1892439"/>
            <a:ext cx="2358000" cy="3200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BA7DF2-9DE0-4FCC-89A1-2D44ADF27D1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958" y="1905139"/>
            <a:ext cx="2358000" cy="3200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45BB83-7DD8-9CDB-F907-3E786648FFFA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579" y="1894024"/>
            <a:ext cx="2358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5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627E4CF-7040-F7CF-449A-B9CA7FAF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4F5D6-B7AE-AA62-08E1-CB15B0D820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61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 지은</dc:creator>
  <cp:lastModifiedBy>한 지은</cp:lastModifiedBy>
  <cp:revision>2</cp:revision>
  <dcterms:created xsi:type="dcterms:W3CDTF">2023-01-06T13:06:47Z</dcterms:created>
  <dcterms:modified xsi:type="dcterms:W3CDTF">2023-01-06T13:07:49Z</dcterms:modified>
</cp:coreProperties>
</file>